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0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696DFF68-F7BA-12CE-BB48-9C4A7E440D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2060" b="12060"/>
          <a:stretch>
            <a:fillRect/>
          </a:stretch>
        </p:blipFill>
        <p:spPr/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072D0B3F-8F24-01A0-93C6-94C5F9D5356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13887" r="13887"/>
          <a:stretch>
            <a:fillRect/>
          </a:stretch>
        </p:blipFill>
        <p:spPr>
          <a:xfrm rot="5400000">
            <a:off x="9278938" y="4275138"/>
            <a:ext cx="2232025" cy="231775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Head of Sustainability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30months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Wilmar International |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AquaEarth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Product Diversity | More Industry Experience leading people and embedding sustainability practices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My family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Sports &amp; Travel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|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Music &amp; Dance 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>
                <a:solidFill>
                  <a:srgbClr val="4A4A49"/>
                </a:solidFill>
                <a:latin typeface="Century Gothic" panose="020F0302020204030204"/>
              </a:rPr>
              <a:t>Fresh fruits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Imagine by John Lennon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Agatha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Ewolor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‘Agatha’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Once lost 3 out of 4 engines of our  vessel on the Atlantic ocean and was scared I’d be lost at sea.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6153ACF6-32CC-37CF-D347-DB6173A036B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/>
          <a:srcRect l="13862" r="13862"/>
          <a:stretch>
            <a:fillRect/>
          </a:stretch>
        </p:blipFill>
        <p:spPr>
          <a:xfrm rot="5400000">
            <a:off x="6299227" y="4275110"/>
            <a:ext cx="2233557" cy="2317752"/>
          </a:xfrm>
        </p:spPr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14267</TotalTime>
  <Words>142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79</cp:revision>
  <dcterms:created xsi:type="dcterms:W3CDTF">2022-11-27T12:58:00Z</dcterms:created>
  <dcterms:modified xsi:type="dcterms:W3CDTF">2025-07-08T06:45:15Z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